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2"/>
    <p:restoredTop sz="94456"/>
  </p:normalViewPr>
  <p:slideViewPr>
    <p:cSldViewPr snapToGrid="0" snapToObjects="1">
      <p:cViewPr>
        <p:scale>
          <a:sx n="80" d="100"/>
          <a:sy n="80" d="100"/>
        </p:scale>
        <p:origin x="832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ECEA1-FF21-3547-B970-6BFAAD2604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AFC637-544B-DC4B-AE45-B13623F589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E616F-8EB4-EF4B-938C-79F4A012C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E365D-B9DE-1443-A1E6-321F8DD3E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B6FAB-075F-B044-A833-B847CF015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535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42C45-109B-6843-8B57-4D241EEFA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C2394B-A418-B344-ABBE-DDFAE8A7F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2E9DE-B8D7-164B-B6CD-D0C1B0996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AAA15-679D-0D49-9CE9-96A0B4A5F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ADFA4-F32B-9743-A4EC-BFF4459D8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024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5F5FB0-C222-7B49-9DFC-49275E6F8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DD9BE7-0D8D-E24B-A6EA-452DD16335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DEE85-83D0-304E-909C-A6986D18C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A60F3-5DF5-2440-AEFE-2128A9C45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02C80-F9F7-764A-B85F-979CEB3A6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499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99DE-9079-044A-BB62-ABF855351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34CED-9312-094A-9D3C-4946702A7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3D08D-AECF-004D-976C-8B784C980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C3CA6-94EF-9843-8445-3CC05C123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80037-6246-8740-AEBC-45D253EE7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113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898E0-1375-374F-ABA2-10EEFD46A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BFDF9-269A-9B48-B155-DA5A80372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14D4F-97AD-1F42-B3E7-3EC4411D1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C2C67-959A-8D45-897F-1F015DD5D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67C2C-9AD3-5A49-A382-089B66450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702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D3751-1D38-9747-B787-309D6C9C9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7FB8A-84AA-8343-B4CE-FD91DB90F7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55675-F12E-9A4C-952B-50D934292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9565F-FCC4-8349-B9D5-FDA90815F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0C44B-6BA4-6545-B4BF-C4FE4E2DD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5FA39-26CB-0046-AF60-098F4DED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437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C772-D215-1E46-9FAD-11D2AD08E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9C542-B9DE-974A-958C-71E698C23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360FB-103F-C644-9870-68574F045B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71C99-7D46-CC44-89BF-F5F377D71E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E225EF-DCEC-BB47-A20D-E689A50089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CF01CA-4E67-B949-902A-014F513E1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CA7996-5438-9348-A3C1-A289E1459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662343-553D-4447-AF06-5B851AD60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36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C48B5-DB83-FD47-ACFC-5C1D50C90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A4B819-9CEA-7A40-BD20-A897C28A2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6E9681-F4A9-314C-AE5A-A14B26741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5CE03-DDC6-6549-B0AB-1C4D3185D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918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67B2FE-7307-614A-B8D4-FCDDA637F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258078-CEC1-044E-A083-7023A086C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46E4F2-381C-2D41-B7E6-809B31644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510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3918A-52E7-4540-8D30-9F2FDCFE9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088E9-4DC7-7342-A03F-D31D68159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EA7F96-CCBD-6F44-A8CF-339798F86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532FC-E073-B54B-83C2-10CE13A6C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6F8D68-21C7-FD47-888B-E43A349FF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D4B701-EB70-D04E-871C-706F9F1D1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18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6C88-3EE1-C34B-97B2-B73C1DFEA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6D745E-CBCD-9848-B3EB-10084DEBF1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3B82DE-6FA1-DF4A-93C4-B1AA255C69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A0374D-A9FD-8049-83C1-6D9EF0CDD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261533-CDB0-6746-AFCC-2637039CF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FD2E71-918E-FC4A-9431-0B950621F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93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F10489-83A0-0A4F-B0E7-4598D33E5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E04DE-8C9E-3448-8837-68EAA2592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98550-C852-C940-A3F0-11668A5C44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327EE-0EBE-2048-AE50-5153A13E9AE0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F8399-A824-1547-846E-875460D282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76EE0-1E6B-B846-AB77-8B7D4EF53A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B1CF8F-D295-6F4F-82D8-B623D1999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84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4CD5AA-EAC8-D243-8306-3ED8FF29F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675" y="1243739"/>
            <a:ext cx="5950325" cy="43705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4C4A8D-0D34-AA47-B26F-1411E59EF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59" y="1243739"/>
            <a:ext cx="5950325" cy="43705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4DDF90-BC9D-6543-9C19-9D00D4EE0E93}"/>
              </a:ext>
            </a:extLst>
          </p:cNvPr>
          <p:cNvSpPr txBox="1"/>
          <p:nvPr/>
        </p:nvSpPr>
        <p:spPr>
          <a:xfrm>
            <a:off x="749085" y="241538"/>
            <a:ext cx="10693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 Craft Brewery Locations</a:t>
            </a:r>
          </a:p>
        </p:txBody>
      </p:sp>
    </p:spTree>
    <p:extLst>
      <p:ext uri="{BB962C8B-B14F-4D97-AF65-F5344CB8AC3E}">
        <p14:creationId xmlns:p14="http://schemas.microsoft.com/office/powerpoint/2010/main" val="3664122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9922C5-0AD7-A648-A69C-C875DEBAD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1332" y="2503707"/>
            <a:ext cx="5752885" cy="3555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B3BF01-9501-BE4D-AC3A-50466A964580}"/>
              </a:ext>
            </a:extLst>
          </p:cNvPr>
          <p:cNvSpPr txBox="1"/>
          <p:nvPr/>
        </p:nvSpPr>
        <p:spPr>
          <a:xfrm>
            <a:off x="749085" y="241538"/>
            <a:ext cx="10693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Addressing Missing Values in the data 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70F5F2-2AA0-5744-885F-FFEB0EA41815}"/>
              </a:ext>
            </a:extLst>
          </p:cNvPr>
          <p:cNvSpPr txBox="1"/>
          <p:nvPr/>
        </p:nvSpPr>
        <p:spPr>
          <a:xfrm>
            <a:off x="749085" y="1187956"/>
            <a:ext cx="10693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42% of the beers are missing IBU information, 2.6% are missing ABV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Should these data points be excluded from analysis or estimated from other information available?</a:t>
            </a:r>
          </a:p>
        </p:txBody>
      </p:sp>
    </p:spTree>
    <p:extLst>
      <p:ext uri="{BB962C8B-B14F-4D97-AF65-F5344CB8AC3E}">
        <p14:creationId xmlns:p14="http://schemas.microsoft.com/office/powerpoint/2010/main" val="689326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D46353-4697-914D-A619-440787B93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981" y="2224737"/>
            <a:ext cx="6858038" cy="42384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609048-F17D-3544-BC59-F2097A2EE8B8}"/>
              </a:ext>
            </a:extLst>
          </p:cNvPr>
          <p:cNvSpPr txBox="1"/>
          <p:nvPr/>
        </p:nvSpPr>
        <p:spPr>
          <a:xfrm>
            <a:off x="749085" y="241538"/>
            <a:ext cx="10693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Method 1: Impute missing values based on Predictive Mean Matching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B7EA4-7E5B-C64C-A3FA-C15D3568FF33}"/>
              </a:ext>
            </a:extLst>
          </p:cNvPr>
          <p:cNvSpPr txBox="1"/>
          <p:nvPr/>
        </p:nvSpPr>
        <p:spPr>
          <a:xfrm>
            <a:off x="749085" y="956138"/>
            <a:ext cx="10693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method replaces missing values such that the new completed data set mimics the overall distribution of existing IBU and ABV data available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Does this make sense to use? Is there a better way?</a:t>
            </a:r>
          </a:p>
        </p:txBody>
      </p:sp>
    </p:spTree>
    <p:extLst>
      <p:ext uri="{BB962C8B-B14F-4D97-AF65-F5344CB8AC3E}">
        <p14:creationId xmlns:p14="http://schemas.microsoft.com/office/powerpoint/2010/main" val="3159850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DC6C2C-7A5C-8F41-8815-D7D22E80B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136" y="2479729"/>
            <a:ext cx="5721727" cy="35361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4D8273-99DF-F942-BF88-A5C169AED14D}"/>
              </a:ext>
            </a:extLst>
          </p:cNvPr>
          <p:cNvSpPr txBox="1"/>
          <p:nvPr/>
        </p:nvSpPr>
        <p:spPr>
          <a:xfrm>
            <a:off x="749085" y="241538"/>
            <a:ext cx="10693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Issues with Imputing based on predictive means for entire sample distribution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F0FF7F-3114-B248-AB82-50AA897BA3B9}"/>
              </a:ext>
            </a:extLst>
          </p:cNvPr>
          <p:cNvSpPr txBox="1"/>
          <p:nvPr/>
        </p:nvSpPr>
        <p:spPr>
          <a:xfrm>
            <a:off x="749085" y="975264"/>
            <a:ext cx="10693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IBU is very different for each style of beer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the overall mean IBU is 50, that would not a good estimate for </a:t>
            </a:r>
            <a:r>
              <a:rPr lang="en-US" dirty="0" err="1"/>
              <a:t>Witbiers</a:t>
            </a:r>
            <a:r>
              <a:rPr lang="en-US" dirty="0"/>
              <a:t> or IPA’s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Would imputing based on style of beer be more useful?</a:t>
            </a:r>
          </a:p>
        </p:txBody>
      </p:sp>
    </p:spTree>
    <p:extLst>
      <p:ext uri="{BB962C8B-B14F-4D97-AF65-F5344CB8AC3E}">
        <p14:creationId xmlns:p14="http://schemas.microsoft.com/office/powerpoint/2010/main" val="3036729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EACBAA-FB84-BD4C-81EE-0E71839F9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641" y="1783974"/>
            <a:ext cx="7174820" cy="44341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6EFA58-B91F-8C48-9D7F-1DCE7D319A5E}"/>
              </a:ext>
            </a:extLst>
          </p:cNvPr>
          <p:cNvSpPr txBox="1"/>
          <p:nvPr/>
        </p:nvSpPr>
        <p:spPr>
          <a:xfrm>
            <a:off x="749085" y="241538"/>
            <a:ext cx="10693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Method 2: Replace missing values with mean of respective Class of Beer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556753-CD18-1B44-AF2E-A4A9520C536D}"/>
              </a:ext>
            </a:extLst>
          </p:cNvPr>
          <p:cNvSpPr txBox="1"/>
          <p:nvPr/>
        </p:nvSpPr>
        <p:spPr>
          <a:xfrm>
            <a:off x="749085" y="797750"/>
            <a:ext cx="10693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PMM mimics original distribution, Class-Mean stacks up at Ales &amp; IPA’s (most missing values)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 each of these methods more valid for certain types of analysis?</a:t>
            </a:r>
          </a:p>
        </p:txBody>
      </p:sp>
    </p:spTree>
    <p:extLst>
      <p:ext uri="{BB962C8B-B14F-4D97-AF65-F5344CB8AC3E}">
        <p14:creationId xmlns:p14="http://schemas.microsoft.com/office/powerpoint/2010/main" val="4085423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1A8D05-8C63-3742-8B9B-D77F2A5EC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461" y="1907960"/>
            <a:ext cx="6907078" cy="42687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AB5145-7B46-A74B-AAEA-50305CFA577E}"/>
              </a:ext>
            </a:extLst>
          </p:cNvPr>
          <p:cNvSpPr txBox="1"/>
          <p:nvPr/>
        </p:nvSpPr>
        <p:spPr>
          <a:xfrm>
            <a:off x="749085" y="241538"/>
            <a:ext cx="10693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Relationship Analysis for different imputation methods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02166-39F9-CC4F-B685-AA70AFFED194}"/>
              </a:ext>
            </a:extLst>
          </p:cNvPr>
          <p:cNvSpPr txBox="1"/>
          <p:nvPr/>
        </p:nvSpPr>
        <p:spPr>
          <a:xfrm>
            <a:off x="749085" y="797750"/>
            <a:ext cx="10693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PMM set matches correlation fit of originally available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 Mean method shifts the correlation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this instance, relationship study may be best performed by excluding missing value</a:t>
            </a:r>
          </a:p>
        </p:txBody>
      </p:sp>
    </p:spTree>
    <p:extLst>
      <p:ext uri="{BB962C8B-B14F-4D97-AF65-F5344CB8AC3E}">
        <p14:creationId xmlns:p14="http://schemas.microsoft.com/office/powerpoint/2010/main" val="267569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AB5145-7B46-A74B-AAEA-50305CFA577E}"/>
              </a:ext>
            </a:extLst>
          </p:cNvPr>
          <p:cNvSpPr txBox="1"/>
          <p:nvPr/>
        </p:nvSpPr>
        <p:spPr>
          <a:xfrm>
            <a:off x="749085" y="241538"/>
            <a:ext cx="10693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Summary Statistics for different imputation methods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02166-39F9-CC4F-B685-AA70AFFED194}"/>
              </a:ext>
            </a:extLst>
          </p:cNvPr>
          <p:cNvSpPr txBox="1"/>
          <p:nvPr/>
        </p:nvSpPr>
        <p:spPr>
          <a:xfrm>
            <a:off x="749085" y="797750"/>
            <a:ext cx="106938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South Dakota beers are missing IBU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PMM method replaces with values in tail of distributions for their style of beer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 Mean method replaces with IBU values more representative for type of beer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SD mean with PMM = 50 and with Class Mean = 34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Calculating median values by State, style of beer etc. make more sense with Class Mean replacement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6ECCB2-834C-614A-8235-7A8038E45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136" y="2479729"/>
            <a:ext cx="5721727" cy="353614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B7DA9AD-617B-3741-B1D6-5DB189D1C6A2}"/>
              </a:ext>
            </a:extLst>
          </p:cNvPr>
          <p:cNvSpPr/>
          <p:nvPr/>
        </p:nvSpPr>
        <p:spPr>
          <a:xfrm>
            <a:off x="6427129" y="5334929"/>
            <a:ext cx="87971" cy="8797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F83FA27-0FC3-6342-9271-E3FC8042E4F8}"/>
              </a:ext>
            </a:extLst>
          </p:cNvPr>
          <p:cNvSpPr/>
          <p:nvPr/>
        </p:nvSpPr>
        <p:spPr>
          <a:xfrm>
            <a:off x="6731928" y="3726884"/>
            <a:ext cx="87971" cy="8797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20123C3-E551-5D4D-AAD1-46500EEDAD4C}"/>
              </a:ext>
            </a:extLst>
          </p:cNvPr>
          <p:cNvSpPr/>
          <p:nvPr/>
        </p:nvSpPr>
        <p:spPr>
          <a:xfrm>
            <a:off x="5831910" y="5347629"/>
            <a:ext cx="87971" cy="8797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7046B1D-BC3B-834F-A4FE-C5DF40E18D70}"/>
              </a:ext>
            </a:extLst>
          </p:cNvPr>
          <p:cNvSpPr/>
          <p:nvPr/>
        </p:nvSpPr>
        <p:spPr>
          <a:xfrm>
            <a:off x="4598329" y="5334929"/>
            <a:ext cx="87971" cy="8797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159FF86-29C9-964F-8E4D-BEB9B85BC5D8}"/>
              </a:ext>
            </a:extLst>
          </p:cNvPr>
          <p:cNvSpPr/>
          <p:nvPr/>
        </p:nvSpPr>
        <p:spPr>
          <a:xfrm>
            <a:off x="4969991" y="5334928"/>
            <a:ext cx="87971" cy="8797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FB04C97-90B1-824B-815C-9CCC20502E14}"/>
              </a:ext>
            </a:extLst>
          </p:cNvPr>
          <p:cNvSpPr/>
          <p:nvPr/>
        </p:nvSpPr>
        <p:spPr>
          <a:xfrm>
            <a:off x="7355910" y="3347843"/>
            <a:ext cx="87971" cy="8797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3B5396E-B378-9141-8E29-253C2095F4CE}"/>
              </a:ext>
            </a:extLst>
          </p:cNvPr>
          <p:cNvSpPr/>
          <p:nvPr/>
        </p:nvSpPr>
        <p:spPr>
          <a:xfrm>
            <a:off x="5450910" y="4433229"/>
            <a:ext cx="87971" cy="8797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0C8F71A-2A11-7F4A-95D6-AE4E788E1BFE}"/>
              </a:ext>
            </a:extLst>
          </p:cNvPr>
          <p:cNvSpPr/>
          <p:nvPr/>
        </p:nvSpPr>
        <p:spPr>
          <a:xfrm>
            <a:off x="923694" y="3031697"/>
            <a:ext cx="87971" cy="8797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64B72F5-583C-E744-BF85-F62F27CD3F0F}"/>
              </a:ext>
            </a:extLst>
          </p:cNvPr>
          <p:cNvSpPr/>
          <p:nvPr/>
        </p:nvSpPr>
        <p:spPr>
          <a:xfrm>
            <a:off x="923694" y="3628562"/>
            <a:ext cx="87971" cy="8797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5034404-B6EB-4B49-AFFF-6E9F40C9814C}"/>
              </a:ext>
            </a:extLst>
          </p:cNvPr>
          <p:cNvSpPr/>
          <p:nvPr/>
        </p:nvSpPr>
        <p:spPr>
          <a:xfrm>
            <a:off x="5149562" y="5334928"/>
            <a:ext cx="87971" cy="8797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A2BBD75-E1BB-4A4D-917C-869D97D6E727}"/>
              </a:ext>
            </a:extLst>
          </p:cNvPr>
          <p:cNvSpPr/>
          <p:nvPr/>
        </p:nvSpPr>
        <p:spPr>
          <a:xfrm>
            <a:off x="5055438" y="3716533"/>
            <a:ext cx="87971" cy="8797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ABBFE8B-715C-DE4F-8844-27BC44594517}"/>
              </a:ext>
            </a:extLst>
          </p:cNvPr>
          <p:cNvSpPr/>
          <p:nvPr/>
        </p:nvSpPr>
        <p:spPr>
          <a:xfrm>
            <a:off x="5220172" y="3359511"/>
            <a:ext cx="87971" cy="8797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6F914FC-DB1A-8B40-A153-7FB9C5EDE0E2}"/>
              </a:ext>
            </a:extLst>
          </p:cNvPr>
          <p:cNvSpPr/>
          <p:nvPr/>
        </p:nvSpPr>
        <p:spPr>
          <a:xfrm>
            <a:off x="6512576" y="4435578"/>
            <a:ext cx="87971" cy="8797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1F57795-D056-0F48-9371-EECECEB273F9}"/>
              </a:ext>
            </a:extLst>
          </p:cNvPr>
          <p:cNvSpPr/>
          <p:nvPr/>
        </p:nvSpPr>
        <p:spPr>
          <a:xfrm>
            <a:off x="5110289" y="5334928"/>
            <a:ext cx="87971" cy="8797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474A4C0-9C28-EE4E-845F-5D75ED8F9505}"/>
              </a:ext>
            </a:extLst>
          </p:cNvPr>
          <p:cNvSpPr/>
          <p:nvPr/>
        </p:nvSpPr>
        <p:spPr>
          <a:xfrm>
            <a:off x="5196488" y="5334928"/>
            <a:ext cx="87971" cy="8797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8CF50A7-FE9C-084B-B7A2-F4FB03915349}"/>
              </a:ext>
            </a:extLst>
          </p:cNvPr>
          <p:cNvSpPr/>
          <p:nvPr/>
        </p:nvSpPr>
        <p:spPr>
          <a:xfrm>
            <a:off x="5266847" y="5329041"/>
            <a:ext cx="87971" cy="87971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41D5337-CE80-5A4D-9282-164822C3E713}"/>
              </a:ext>
            </a:extLst>
          </p:cNvPr>
          <p:cNvSpPr txBox="1"/>
          <p:nvPr/>
        </p:nvSpPr>
        <p:spPr>
          <a:xfrm>
            <a:off x="1011665" y="2903621"/>
            <a:ext cx="1683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PMM method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832136-2805-054D-9E3A-4EFBB8698087}"/>
              </a:ext>
            </a:extLst>
          </p:cNvPr>
          <p:cNvSpPr txBox="1"/>
          <p:nvPr/>
        </p:nvSpPr>
        <p:spPr>
          <a:xfrm>
            <a:off x="1007569" y="3487881"/>
            <a:ext cx="2115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Class-mean method</a:t>
            </a:r>
          </a:p>
        </p:txBody>
      </p:sp>
    </p:spTree>
    <p:extLst>
      <p:ext uri="{BB962C8B-B14F-4D97-AF65-F5344CB8AC3E}">
        <p14:creationId xmlns:p14="http://schemas.microsoft.com/office/powerpoint/2010/main" val="3238318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292</Words>
  <Application>Microsoft Macintosh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Rick Fontenot</dc:creator>
  <cp:lastModifiedBy>Rick Fontenot</cp:lastModifiedBy>
  <cp:revision>6</cp:revision>
  <dcterms:created xsi:type="dcterms:W3CDTF">2021-01-07T20:13:26Z</dcterms:created>
  <dcterms:modified xsi:type="dcterms:W3CDTF">2021-01-07T22:17:19Z</dcterms:modified>
</cp:coreProperties>
</file>

<file path=docProps/thumbnail.jpeg>
</file>